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13"/>
  </p:normalViewPr>
  <p:slideViewPr>
    <p:cSldViewPr snapToGrid="0">
      <p:cViewPr varScale="1">
        <p:scale>
          <a:sx n="119" d="100"/>
          <a:sy n="119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DBD23-2522-0067-BAAD-4543149B7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CFA229F-EBA1-62B6-A215-7BEA32B1B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FAD3DA-E223-B92D-EA57-E705911BC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AB52-3B08-A84E-BB4E-4FB217C2528A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51F17C-7E62-9C7A-5F18-827A21738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354FCA-E21F-A751-90B9-16DE265BC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39E0-E308-DE47-98A1-6BA7824AFE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982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00CBA-EC92-4F37-7F31-DC957E74C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07FE63-CD06-6597-6448-C39B1F9708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8358D9-3B7A-575F-D118-611502365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AB52-3B08-A84E-BB4E-4FB217C2528A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EA88E7-5D7B-B035-D8A7-57F57DC34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D95E78-7EE2-FF28-6BD2-5FD2B510B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39E0-E308-DE47-98A1-6BA7824AFE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3574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56A3A64-A147-89B4-95A4-6FAAD24465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2F2742F-F560-2E1B-2581-39A6411CB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22E78F-938E-376E-1708-F16415B41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AB52-3B08-A84E-BB4E-4FB217C2528A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721E0-43A0-47B5-B06F-3F57D96B4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7781A0-03E3-4A49-E377-ED374096F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39E0-E308-DE47-98A1-6BA7824AFE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2883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1AF9CD-5732-5C29-7BCD-28BF8A06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F5E118-597F-AAFB-DFEE-29C387C07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A2D384-031C-6540-9D1B-AEB1B9F26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AB52-3B08-A84E-BB4E-4FB217C2528A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DE60C5-5CA4-106E-0C96-AE6A94E77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4335C9-48D0-03D1-6BC1-7222A5455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39E0-E308-DE47-98A1-6BA7824AFE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66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9ED4F5-5760-8436-04EB-E222A063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F68A0F-BFB1-4EF3-6161-8AD6BBD8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3CCEA4-C295-B150-FA50-EA22BEBE0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AB52-3B08-A84E-BB4E-4FB217C2528A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2F0D0-F52A-8084-3841-65FE8271B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74DBA7-5B9C-C732-D65C-353375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39E0-E308-DE47-98A1-6BA7824AFE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8584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3ACA1-CB78-561A-D93C-0A5736D1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FFDDCE-8C40-6881-4AED-039094E202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C6D707-D31C-2C42-7555-2983A24CA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8C7ADB-3624-24D8-F846-860D49647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AB52-3B08-A84E-BB4E-4FB217C2528A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EFFC55-BAC2-23A3-41DD-06D0EBAB0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B8B056-5FB1-1083-FC1E-80D28816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39E0-E308-DE47-98A1-6BA7824AFE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3428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16D95-89FC-7894-E1FD-23B87ECD5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259C91-7A94-C05F-0B87-79F9AC225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DDFB27-AABA-62A0-DDE3-4514FEE2A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3BA05F-7055-0698-5A95-00B282829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59565D-127E-11E4-07B0-2B0D3623D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97CE626-2825-E2EA-C3D9-D4914583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AB52-3B08-A84E-BB4E-4FB217C2528A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E9DFCCD-5E09-7DAE-C858-4829C9C1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26E6A34-9406-C3C8-06B7-F60F29D49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39E0-E308-DE47-98A1-6BA7824AFE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511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E4B598-1766-49CB-F91B-24EF7551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884500A-F94F-E912-306F-B733785F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AB52-3B08-A84E-BB4E-4FB217C2528A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05A922-C778-B579-21D2-F6A63BE3C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46C9BA-78AC-B3EF-E43D-3B1D61A6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39E0-E308-DE47-98A1-6BA7824AFE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8499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B954E99-0DCD-6B8E-1A95-E7D99AF7D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AB52-3B08-A84E-BB4E-4FB217C2528A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C3CD67-8DC6-33AE-3BCE-0AFAC41E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672C29-BEDC-20FC-F18D-22D77BF9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39E0-E308-DE47-98A1-6BA7824AFE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9465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9E476-EFBE-E081-7052-5C89AADD9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48BE55-4EB2-2494-22ED-BD62C552C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03A237-0115-7E55-4252-FB820D276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7999E8-DB50-8D97-1B03-AD62725D2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AB52-3B08-A84E-BB4E-4FB217C2528A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48A78A-4525-5936-BA2D-E952AACA4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F573F4-5755-AE34-E6AF-04F0D6A3A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39E0-E308-DE47-98A1-6BA7824AFE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4269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BCD89E-B4BB-8CA5-D3E5-3F2A86787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0A2052F-D7E7-1C0E-CE3A-4B7A0A97AC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BD1306-2AC3-A88A-B237-8B14AE66A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FD7B43-55EC-A1F5-9B05-A2EE3CC7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AB52-3B08-A84E-BB4E-4FB217C2528A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132C1C-89A3-F371-483F-D7403541B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98B2B0-E3BF-8BAE-F092-0244E9F0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39E0-E308-DE47-98A1-6BA7824AFE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3207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DEC451-71C8-1C47-D44C-33E3B1AF7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CB2168-2C5D-9892-F427-CBAE61E99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3E7CC8-1B3F-DF7F-2AD3-26EC5B70B0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4AB52-3B08-A84E-BB4E-4FB217C2528A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17D611-8D70-D1E7-2D8F-AD67DD16D9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F82AFC-E1A7-9633-C8D4-3F94DC2E1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C39E0-E308-DE47-98A1-6BA7824AFE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571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E1ADBDE-9866-281A-E106-D337B6810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785"/>
            <a:ext cx="4000499" cy="32647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DCB94C-E8C2-703B-9F5E-8DF323339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9" y="458784"/>
            <a:ext cx="4000499" cy="32647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AD8D76-AA79-4065-7156-5FFC4BE0C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998" y="458784"/>
            <a:ext cx="4000499" cy="32713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314D698-A0E8-1DE9-B083-0A3D73C946BB}"/>
              </a:ext>
            </a:extLst>
          </p:cNvPr>
          <p:cNvSpPr txBox="1"/>
          <p:nvPr/>
        </p:nvSpPr>
        <p:spPr>
          <a:xfrm>
            <a:off x="288234" y="89452"/>
            <a:ext cx="761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BETA</a:t>
            </a:r>
            <a:r>
              <a:rPr kumimoji="1" lang="zh-CN" altLang="en-US" dirty="0"/>
              <a:t> </a:t>
            </a:r>
            <a:r>
              <a:rPr kumimoji="1" lang="en-US" altLang="zh-CN" dirty="0"/>
              <a:t> buffer</a:t>
            </a:r>
            <a:r>
              <a:rPr kumimoji="1" lang="zh-CN" altLang="en-US" dirty="0"/>
              <a:t>在整个视频会话中的变化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334394-EF0F-8284-8F72-CABB9D220414}"/>
              </a:ext>
            </a:extLst>
          </p:cNvPr>
          <p:cNvSpPr txBox="1"/>
          <p:nvPr/>
        </p:nvSpPr>
        <p:spPr>
          <a:xfrm>
            <a:off x="1131596" y="3818394"/>
            <a:ext cx="253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平均吞吐量</a:t>
            </a:r>
            <a:r>
              <a:rPr kumimoji="1" lang="en-US" altLang="zh-CN" dirty="0"/>
              <a:t>0-3Mbps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4E6487-DCB5-874A-EFB2-92753BE03FBC}"/>
              </a:ext>
            </a:extLst>
          </p:cNvPr>
          <p:cNvSpPr txBox="1"/>
          <p:nvPr/>
        </p:nvSpPr>
        <p:spPr>
          <a:xfrm>
            <a:off x="5141579" y="3818394"/>
            <a:ext cx="225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平均吞吐量</a:t>
            </a:r>
            <a:r>
              <a:rPr kumimoji="1" lang="en-US" altLang="zh-CN" dirty="0"/>
              <a:t>3-7Mbps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798ABE-2BCE-A164-DF28-104AB1846CA4}"/>
              </a:ext>
            </a:extLst>
          </p:cNvPr>
          <p:cNvSpPr txBox="1"/>
          <p:nvPr/>
        </p:nvSpPr>
        <p:spPr>
          <a:xfrm>
            <a:off x="8930668" y="3818394"/>
            <a:ext cx="253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平均吞吐量</a:t>
            </a:r>
            <a:r>
              <a:rPr kumimoji="1" lang="en-US" altLang="zh-CN" dirty="0"/>
              <a:t>7-10Mbps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20B6FA-E232-2800-1EFD-99414A58C739}"/>
              </a:ext>
            </a:extLst>
          </p:cNvPr>
          <p:cNvSpPr txBox="1"/>
          <p:nvPr/>
        </p:nvSpPr>
        <p:spPr>
          <a:xfrm>
            <a:off x="1063487" y="4840357"/>
            <a:ext cx="1067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BETA</a:t>
            </a:r>
            <a:r>
              <a:rPr kumimoji="1" lang="zh-CN" altLang="en-US" dirty="0"/>
              <a:t>在</a:t>
            </a:r>
            <a:r>
              <a:rPr kumimoji="1" lang="en-US" altLang="zh-CN" dirty="0"/>
              <a:t>0-3M</a:t>
            </a:r>
            <a:r>
              <a:rPr kumimoji="1" lang="zh-CN" altLang="en-US" dirty="0"/>
              <a:t>带宽中积累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，</a:t>
            </a:r>
            <a:r>
              <a:rPr kumimoji="1" lang="en-US" altLang="zh-CN" dirty="0"/>
              <a:t>3-7M</a:t>
            </a:r>
            <a:r>
              <a:rPr kumimoji="1" lang="zh-CN" altLang="en-US" dirty="0"/>
              <a:t>带宽中积累部分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，</a:t>
            </a:r>
            <a:r>
              <a:rPr kumimoji="1" lang="en-US" altLang="zh-CN" dirty="0"/>
              <a:t>7-10M</a:t>
            </a:r>
            <a:r>
              <a:rPr kumimoji="1" lang="zh-CN" altLang="en-US" dirty="0"/>
              <a:t>带宽中积累很小一部分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5B577B0-478B-8F8D-A45A-FD4B326D2849}"/>
              </a:ext>
            </a:extLst>
          </p:cNvPr>
          <p:cNvSpPr txBox="1"/>
          <p:nvPr/>
        </p:nvSpPr>
        <p:spPr>
          <a:xfrm>
            <a:off x="1063487" y="5582061"/>
            <a:ext cx="1021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BETA</a:t>
            </a:r>
            <a:r>
              <a:rPr kumimoji="1" lang="zh-CN" altLang="en-US" dirty="0"/>
              <a:t>可以调整其在整个</a:t>
            </a:r>
            <a:r>
              <a:rPr kumimoji="1" lang="en-US" altLang="zh-CN" dirty="0"/>
              <a:t>session</a:t>
            </a:r>
            <a:r>
              <a:rPr kumimoji="1" lang="zh-CN" altLang="en-US" dirty="0"/>
              <a:t>的策略，例如前期积累，后期尽量把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用完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0370657-EC1C-3A7D-578A-17565EA7746C}"/>
              </a:ext>
            </a:extLst>
          </p:cNvPr>
          <p:cNvSpPr/>
          <p:nvPr/>
        </p:nvSpPr>
        <p:spPr>
          <a:xfrm rot="20670548">
            <a:off x="6265027" y="3337559"/>
            <a:ext cx="1449645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tx1"/>
                </a:solidFill>
              </a:rPr>
              <a:t>视频块索引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4A4FF96-5BCD-1F54-69D2-24C5F578773F}"/>
              </a:ext>
            </a:extLst>
          </p:cNvPr>
          <p:cNvSpPr/>
          <p:nvPr/>
        </p:nvSpPr>
        <p:spPr>
          <a:xfrm rot="20936190">
            <a:off x="10008964" y="3292788"/>
            <a:ext cx="1449645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tx1"/>
                </a:solidFill>
              </a:rPr>
              <a:t>视频块索引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E81A2E9-50AA-A959-EC7F-6A589858F74C}"/>
              </a:ext>
            </a:extLst>
          </p:cNvPr>
          <p:cNvSpPr/>
          <p:nvPr/>
        </p:nvSpPr>
        <p:spPr>
          <a:xfrm rot="20931597">
            <a:off x="2050964" y="3321663"/>
            <a:ext cx="1449645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tx1"/>
                </a:solidFill>
              </a:rPr>
              <a:t>视频块索引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5A9CA5D-95A4-24D7-BCAE-DCE8EA2F64AD}"/>
              </a:ext>
            </a:extLst>
          </p:cNvPr>
          <p:cNvSpPr/>
          <p:nvPr/>
        </p:nvSpPr>
        <p:spPr>
          <a:xfrm rot="2333001">
            <a:off x="4092670" y="3055851"/>
            <a:ext cx="1449645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tx1"/>
                </a:solidFill>
              </a:rPr>
              <a:t>不同吞吐量数据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85872C6-CBBB-AFB7-80FE-D66C0AFE00DE}"/>
              </a:ext>
            </a:extLst>
          </p:cNvPr>
          <p:cNvSpPr/>
          <p:nvPr/>
        </p:nvSpPr>
        <p:spPr>
          <a:xfrm rot="2850175">
            <a:off x="87306" y="2999893"/>
            <a:ext cx="1449645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tx1"/>
                </a:solidFill>
              </a:rPr>
              <a:t>不同吞吐量数据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8D28BDA-D331-268E-DF27-71EA924C57D8}"/>
              </a:ext>
            </a:extLst>
          </p:cNvPr>
          <p:cNvSpPr/>
          <p:nvPr/>
        </p:nvSpPr>
        <p:spPr>
          <a:xfrm rot="2850175">
            <a:off x="7999122" y="2985836"/>
            <a:ext cx="1449645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tx1"/>
                </a:solidFill>
              </a:rPr>
              <a:t>不同吞吐量数据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06964F6-6526-787E-7EBB-904A6C220F7D}"/>
              </a:ext>
            </a:extLst>
          </p:cNvPr>
          <p:cNvSpPr/>
          <p:nvPr/>
        </p:nvSpPr>
        <p:spPr>
          <a:xfrm rot="16200000">
            <a:off x="7442046" y="1338504"/>
            <a:ext cx="1449645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tx1"/>
                </a:solidFill>
              </a:rPr>
              <a:t>缓冲区大小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9FF1F2F-F3DC-4C19-3AE8-24D16190D8A6}"/>
              </a:ext>
            </a:extLst>
          </p:cNvPr>
          <p:cNvSpPr/>
          <p:nvPr/>
        </p:nvSpPr>
        <p:spPr>
          <a:xfrm rot="16200000">
            <a:off x="3499457" y="1484140"/>
            <a:ext cx="1449645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tx1"/>
                </a:solidFill>
              </a:rPr>
              <a:t>缓冲区大小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19B9FCA-8D64-E559-F96A-C9428C7FE1D4}"/>
              </a:ext>
            </a:extLst>
          </p:cNvPr>
          <p:cNvSpPr/>
          <p:nvPr/>
        </p:nvSpPr>
        <p:spPr>
          <a:xfrm rot="16200000">
            <a:off x="-388631" y="1507719"/>
            <a:ext cx="1449645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tx1"/>
                </a:solidFill>
              </a:rPr>
              <a:t>缓冲区大小</a:t>
            </a:r>
          </a:p>
        </p:txBody>
      </p:sp>
    </p:spTree>
    <p:extLst>
      <p:ext uri="{BB962C8B-B14F-4D97-AF65-F5344CB8AC3E}">
        <p14:creationId xmlns:p14="http://schemas.microsoft.com/office/powerpoint/2010/main" val="840576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E1D71A-794B-9FAE-4A2B-D04520F3D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34" y="695740"/>
            <a:ext cx="3585270" cy="29318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BAE4CB-7657-6322-F07F-3AD1B927D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507" y="695739"/>
            <a:ext cx="3585270" cy="29318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976878-E411-2850-A7D1-7D7D55E7F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780" y="695740"/>
            <a:ext cx="3722490" cy="304405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5470265-6668-5E25-C039-76F29424AA0F}"/>
              </a:ext>
            </a:extLst>
          </p:cNvPr>
          <p:cNvSpPr txBox="1"/>
          <p:nvPr/>
        </p:nvSpPr>
        <p:spPr>
          <a:xfrm>
            <a:off x="288234" y="89452"/>
            <a:ext cx="761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PSQA</a:t>
            </a:r>
            <a:r>
              <a:rPr kumimoji="1" lang="zh-CN" altLang="en-US" dirty="0"/>
              <a:t> </a:t>
            </a:r>
            <a:r>
              <a:rPr kumimoji="1" lang="en-US" altLang="zh-CN" dirty="0"/>
              <a:t> buffer</a:t>
            </a:r>
            <a:r>
              <a:rPr kumimoji="1" lang="zh-CN" altLang="en-US" dirty="0"/>
              <a:t>在整个视频会话中的变化 （</a:t>
            </a:r>
            <a:r>
              <a:rPr kumimoji="1" lang="en-US" altLang="zh-CN" dirty="0"/>
              <a:t>trace</a:t>
            </a:r>
            <a:r>
              <a:rPr kumimoji="1" lang="zh-CN" altLang="en-US" dirty="0"/>
              <a:t>被分为三类，并在</a:t>
            </a:r>
            <a:r>
              <a:rPr kumimoji="1" lang="en-US" altLang="zh-CN" dirty="0"/>
              <a:t>x</a:t>
            </a:r>
            <a:r>
              <a:rPr kumimoji="1" lang="zh-CN" altLang="en-US" dirty="0"/>
              <a:t>轴列出）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A1FCB0B-1C70-2DAC-DD50-F73356EBA7BF}"/>
              </a:ext>
            </a:extLst>
          </p:cNvPr>
          <p:cNvSpPr txBox="1"/>
          <p:nvPr/>
        </p:nvSpPr>
        <p:spPr>
          <a:xfrm>
            <a:off x="559076" y="4573399"/>
            <a:ext cx="7404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PSQA</a:t>
            </a:r>
            <a:r>
              <a:rPr kumimoji="1" lang="zh-CN" altLang="en-US" dirty="0"/>
              <a:t> 增加了激进性范围（由原来</a:t>
            </a:r>
            <a:r>
              <a:rPr kumimoji="1" lang="en-US" altLang="zh-CN" dirty="0"/>
              <a:t>0-2</a:t>
            </a:r>
            <a:r>
              <a:rPr kumimoji="1" lang="zh-CN" altLang="en-US" dirty="0"/>
              <a:t> 变到</a:t>
            </a:r>
            <a:r>
              <a:rPr kumimoji="1" lang="en-US" altLang="zh-CN" dirty="0"/>
              <a:t>0-3</a:t>
            </a:r>
            <a:r>
              <a:rPr kumimoji="1" lang="zh-CN" altLang="en-US" dirty="0"/>
              <a:t>）重新跑了一下，结果没什么变化，大部分情况下激进性还是会选择</a:t>
            </a:r>
            <a:r>
              <a:rPr kumimoji="1" lang="en-US" altLang="zh-CN" dirty="0"/>
              <a:t>1</a:t>
            </a:r>
            <a:r>
              <a:rPr kumimoji="1" lang="zh-CN" altLang="en-US" dirty="0"/>
              <a:t>附近的值或者更小。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A462C9B-42CA-7253-F319-F6569BF79D22}"/>
              </a:ext>
            </a:extLst>
          </p:cNvPr>
          <p:cNvSpPr txBox="1"/>
          <p:nvPr/>
        </p:nvSpPr>
        <p:spPr>
          <a:xfrm>
            <a:off x="559076" y="5577354"/>
            <a:ext cx="9330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PSQA</a:t>
            </a:r>
            <a:r>
              <a:rPr kumimoji="1" lang="zh-CN" altLang="en-US" dirty="0"/>
              <a:t>在所有的</a:t>
            </a:r>
            <a:r>
              <a:rPr kumimoji="1" lang="en-US" altLang="zh-CN" dirty="0"/>
              <a:t>trace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大小都很类似，几乎没什么变化。</a:t>
            </a:r>
            <a:endParaRPr kumimoji="1" lang="en-US" altLang="zh-CN" dirty="0"/>
          </a:p>
          <a:p>
            <a:r>
              <a:rPr kumimoji="1" lang="zh-CN" altLang="en-US" dirty="0"/>
              <a:t>我理解的其激进性调整的意义在于将</a:t>
            </a:r>
            <a:r>
              <a:rPr kumimoji="1" lang="en-US" altLang="zh-CN" dirty="0"/>
              <a:t>PSQA</a:t>
            </a:r>
            <a:r>
              <a:rPr kumimoji="1" lang="zh-CN" altLang="en-US" dirty="0"/>
              <a:t>置于一个安全范围内，例如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维持在</a:t>
            </a:r>
            <a:r>
              <a:rPr kumimoji="1" lang="en-US" altLang="zh-CN" dirty="0"/>
              <a:t>20-30</a:t>
            </a:r>
            <a:r>
              <a:rPr kumimoji="1" lang="zh-CN" altLang="en-US" dirty="0"/>
              <a:t>，不会浪费过多带宽，又安全。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C7C01B7-BBC4-6DEA-68C5-0656948D4297}"/>
              </a:ext>
            </a:extLst>
          </p:cNvPr>
          <p:cNvSpPr txBox="1"/>
          <p:nvPr/>
        </p:nvSpPr>
        <p:spPr>
          <a:xfrm>
            <a:off x="1131596" y="3818394"/>
            <a:ext cx="253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平均吞吐量</a:t>
            </a:r>
            <a:r>
              <a:rPr kumimoji="1" lang="en-US" altLang="zh-CN" dirty="0"/>
              <a:t>0-3Mbps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630C2B-8F43-423D-C002-76A6E0392DDF}"/>
              </a:ext>
            </a:extLst>
          </p:cNvPr>
          <p:cNvSpPr txBox="1"/>
          <p:nvPr/>
        </p:nvSpPr>
        <p:spPr>
          <a:xfrm>
            <a:off x="5141579" y="3818394"/>
            <a:ext cx="225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平均吞吐量</a:t>
            </a:r>
            <a:r>
              <a:rPr kumimoji="1" lang="en-US" altLang="zh-CN" dirty="0"/>
              <a:t>3-7Mbps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79737F-A0E4-A83F-3397-F28CE1F5D98A}"/>
              </a:ext>
            </a:extLst>
          </p:cNvPr>
          <p:cNvSpPr txBox="1"/>
          <p:nvPr/>
        </p:nvSpPr>
        <p:spPr>
          <a:xfrm>
            <a:off x="8930668" y="3818394"/>
            <a:ext cx="253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平均吞吐量</a:t>
            </a:r>
            <a:r>
              <a:rPr kumimoji="1" lang="en-US" altLang="zh-CN" dirty="0"/>
              <a:t>7-10Mbps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7544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0EB0C6-F67F-CEFB-3345-485F8DDF8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32" y="573073"/>
            <a:ext cx="3602383" cy="31640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0081F2-63B0-6605-BFE8-18231426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276" y="678298"/>
            <a:ext cx="3602383" cy="31780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B4BC6B-EE3A-C24D-D10C-492AB18CC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780" y="678298"/>
            <a:ext cx="3602383" cy="31780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562BB0A-BA83-366D-D2F4-5032774C763A}"/>
              </a:ext>
            </a:extLst>
          </p:cNvPr>
          <p:cNvSpPr txBox="1"/>
          <p:nvPr/>
        </p:nvSpPr>
        <p:spPr>
          <a:xfrm>
            <a:off x="288234" y="89452"/>
            <a:ext cx="761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Pensieve</a:t>
            </a:r>
            <a:r>
              <a:rPr kumimoji="1" lang="zh-CN" altLang="en-US" dirty="0"/>
              <a:t> </a:t>
            </a:r>
            <a:r>
              <a:rPr kumimoji="1" lang="en-US" altLang="zh-CN" dirty="0"/>
              <a:t> buffer</a:t>
            </a:r>
            <a:r>
              <a:rPr kumimoji="1" lang="zh-CN" altLang="en-US" dirty="0"/>
              <a:t>在整个视频会话中的变化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435E94-F652-4727-E53E-F71FE029C5DE}"/>
              </a:ext>
            </a:extLst>
          </p:cNvPr>
          <p:cNvSpPr txBox="1"/>
          <p:nvPr/>
        </p:nvSpPr>
        <p:spPr>
          <a:xfrm>
            <a:off x="1131596" y="3818394"/>
            <a:ext cx="253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平均吞吐量</a:t>
            </a:r>
            <a:r>
              <a:rPr kumimoji="1" lang="en-US" altLang="zh-CN" dirty="0"/>
              <a:t>0-3Mbps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9EAC4F-2A62-AEDB-668F-1AA38137E956}"/>
              </a:ext>
            </a:extLst>
          </p:cNvPr>
          <p:cNvSpPr txBox="1"/>
          <p:nvPr/>
        </p:nvSpPr>
        <p:spPr>
          <a:xfrm>
            <a:off x="5141579" y="3818394"/>
            <a:ext cx="225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平均吞吐量</a:t>
            </a:r>
            <a:r>
              <a:rPr kumimoji="1" lang="en-US" altLang="zh-CN" dirty="0"/>
              <a:t>3-7Mbps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8828C4-7B5C-17B5-9E38-69BAD0EBB865}"/>
              </a:ext>
            </a:extLst>
          </p:cNvPr>
          <p:cNvSpPr txBox="1"/>
          <p:nvPr/>
        </p:nvSpPr>
        <p:spPr>
          <a:xfrm>
            <a:off x="8930668" y="3818394"/>
            <a:ext cx="253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平均吞吐量</a:t>
            </a:r>
            <a:r>
              <a:rPr kumimoji="1" lang="en-US" altLang="zh-CN" dirty="0"/>
              <a:t>7-10Mbps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393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A5A92A0-0122-78E7-8399-5890D4A35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676" y="672539"/>
            <a:ext cx="3879298" cy="34223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87E92D-96B1-AED8-3297-3F9C472FE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378" y="672539"/>
            <a:ext cx="3879298" cy="34223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975CBC-2381-EC75-8E77-49E689FE6561}"/>
              </a:ext>
            </a:extLst>
          </p:cNvPr>
          <p:cNvSpPr txBox="1"/>
          <p:nvPr/>
        </p:nvSpPr>
        <p:spPr>
          <a:xfrm>
            <a:off x="1232452" y="4158010"/>
            <a:ext cx="149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带宽</a:t>
            </a:r>
            <a:r>
              <a:rPr kumimoji="1" lang="en-US" altLang="zh-CN" dirty="0"/>
              <a:t>0-3M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63D52D-B92C-4095-372A-5F182F2B2FD6}"/>
              </a:ext>
            </a:extLst>
          </p:cNvPr>
          <p:cNvSpPr txBox="1"/>
          <p:nvPr/>
        </p:nvSpPr>
        <p:spPr>
          <a:xfrm>
            <a:off x="5290930" y="4158010"/>
            <a:ext cx="143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带宽</a:t>
            </a:r>
            <a:r>
              <a:rPr kumimoji="1" lang="en-US" altLang="zh-CN" dirty="0"/>
              <a:t>3-7M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E1EC175-864E-5A68-3887-0E7FDD49E3BE}"/>
              </a:ext>
            </a:extLst>
          </p:cNvPr>
          <p:cNvSpPr txBox="1"/>
          <p:nvPr/>
        </p:nvSpPr>
        <p:spPr>
          <a:xfrm>
            <a:off x="9230139" y="4163771"/>
            <a:ext cx="149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带宽</a:t>
            </a:r>
            <a:r>
              <a:rPr kumimoji="1" lang="en-US" altLang="zh-CN" dirty="0"/>
              <a:t>7-10M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1CE6C17-FE55-8007-EB49-B4ADE7111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99" y="609451"/>
            <a:ext cx="3950808" cy="34854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F2E416D-6E0E-579C-E3D8-8A6FD1E0F748}"/>
              </a:ext>
            </a:extLst>
          </p:cNvPr>
          <p:cNvSpPr txBox="1"/>
          <p:nvPr/>
        </p:nvSpPr>
        <p:spPr>
          <a:xfrm>
            <a:off x="288234" y="89452"/>
            <a:ext cx="761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EAS</a:t>
            </a:r>
            <a:r>
              <a:rPr kumimoji="1" lang="zh-CN" altLang="en-US" dirty="0"/>
              <a:t> </a:t>
            </a:r>
            <a:r>
              <a:rPr kumimoji="1" lang="en-US" altLang="zh-CN" dirty="0"/>
              <a:t> buffer</a:t>
            </a:r>
            <a:r>
              <a:rPr kumimoji="1" lang="zh-CN" altLang="en-US" dirty="0"/>
              <a:t>在整个视频会话中的变化</a:t>
            </a:r>
          </a:p>
        </p:txBody>
      </p:sp>
    </p:spTree>
    <p:extLst>
      <p:ext uri="{BB962C8B-B14F-4D97-AF65-F5344CB8AC3E}">
        <p14:creationId xmlns:p14="http://schemas.microsoft.com/office/powerpoint/2010/main" val="2009735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6330</TotalTime>
  <Words>241</Words>
  <Application>Microsoft Macintosh PowerPoint</Application>
  <PresentationFormat>宽屏</PresentationFormat>
  <Paragraphs>30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ZIMING WANG</dc:creator>
  <cp:lastModifiedBy>ZIMING WANG</cp:lastModifiedBy>
  <cp:revision>7</cp:revision>
  <dcterms:created xsi:type="dcterms:W3CDTF">2024-01-11T14:35:51Z</dcterms:created>
  <dcterms:modified xsi:type="dcterms:W3CDTF">2024-05-20T09:48:48Z</dcterms:modified>
</cp:coreProperties>
</file>